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9B8_A78688AD.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9.xml" ContentType="application/vnd.openxmlformats-officedocument.presentationml.tags+xml"/>
  <Override PartName="/ppt/notesSlides/notesSlide3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6.xml" ContentType="application/vnd.openxmlformats-officedocument.presentationml.notesSlide+xml"/>
  <Override PartName="/ppt/tags/tag5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79"/>
  </p:notesMasterIdLst>
  <p:sldIdLst>
    <p:sldId id="2076138295" r:id="rId8"/>
    <p:sldId id="2076138301" r:id="rId9"/>
    <p:sldId id="2076138325" r:id="rId10"/>
    <p:sldId id="280" r:id="rId11"/>
    <p:sldId id="2076138335" r:id="rId12"/>
    <p:sldId id="2076138337" r:id="rId13"/>
    <p:sldId id="2076138336" r:id="rId14"/>
    <p:sldId id="2076138338" r:id="rId15"/>
    <p:sldId id="2076138340" r:id="rId16"/>
    <p:sldId id="2076138341" r:id="rId17"/>
    <p:sldId id="2076138342" r:id="rId18"/>
    <p:sldId id="2076138343" r:id="rId19"/>
    <p:sldId id="2076138339" r:id="rId20"/>
    <p:sldId id="2076138344" r:id="rId21"/>
    <p:sldId id="2076138326" r:id="rId22"/>
    <p:sldId id="10052" r:id="rId23"/>
    <p:sldId id="2076138332" r:id="rId24"/>
    <p:sldId id="2076138333" r:id="rId25"/>
    <p:sldId id="2076138327" r:id="rId26"/>
    <p:sldId id="2076137318" r:id="rId27"/>
    <p:sldId id="2076138345" r:id="rId28"/>
    <p:sldId id="2076138346" r:id="rId29"/>
    <p:sldId id="2076138347" r:id="rId30"/>
    <p:sldId id="2076137912" r:id="rId31"/>
    <p:sldId id="2076138311" r:id="rId32"/>
    <p:sldId id="2076138334" r:id="rId33"/>
    <p:sldId id="2076138313" r:id="rId34"/>
    <p:sldId id="2076138324" r:id="rId35"/>
    <p:sldId id="2076138330" r:id="rId36"/>
    <p:sldId id="2076138302" r:id="rId37"/>
    <p:sldId id="1370" r:id="rId38"/>
    <p:sldId id="1841" r:id="rId39"/>
    <p:sldId id="2076138328" r:id="rId40"/>
    <p:sldId id="2076137739" r:id="rId41"/>
    <p:sldId id="2076138331" r:id="rId42"/>
    <p:sldId id="2076138307" r:id="rId43"/>
    <p:sldId id="2076138310" r:id="rId44"/>
    <p:sldId id="2076138308" r:id="rId45"/>
    <p:sldId id="2449" r:id="rId46"/>
    <p:sldId id="2076137913" r:id="rId47"/>
    <p:sldId id="2076138309" r:id="rId48"/>
    <p:sldId id="2076138314" r:id="rId49"/>
    <p:sldId id="2076138315" r:id="rId50"/>
    <p:sldId id="2076138318" r:id="rId51"/>
    <p:sldId id="2076138319" r:id="rId52"/>
    <p:sldId id="2076138316" r:id="rId53"/>
    <p:sldId id="2076138317" r:id="rId54"/>
    <p:sldId id="2076138320" r:id="rId55"/>
    <p:sldId id="2076138321" r:id="rId56"/>
    <p:sldId id="2076138322" r:id="rId57"/>
    <p:sldId id="2076138323" r:id="rId58"/>
    <p:sldId id="2076137914" r:id="rId59"/>
    <p:sldId id="2452" r:id="rId60"/>
    <p:sldId id="2076138312" r:id="rId61"/>
    <p:sldId id="2076138329" r:id="rId62"/>
    <p:sldId id="2076138298" r:id="rId63"/>
    <p:sldId id="2076138299" r:id="rId64"/>
    <p:sldId id="2076138300" r:id="rId65"/>
    <p:sldId id="1387" r:id="rId66"/>
    <p:sldId id="2076138263" r:id="rId67"/>
    <p:sldId id="1385" r:id="rId68"/>
    <p:sldId id="2076138304" r:id="rId69"/>
    <p:sldId id="2076138305" r:id="rId70"/>
    <p:sldId id="2076138306" r:id="rId71"/>
    <p:sldId id="2076138270" r:id="rId72"/>
    <p:sldId id="2076138208" r:id="rId73"/>
    <p:sldId id="2076138271" r:id="rId74"/>
    <p:sldId id="2076138209" r:id="rId75"/>
    <p:sldId id="2076138236" r:id="rId76"/>
    <p:sldId id="2076138225" r:id="rId77"/>
    <p:sldId id="207613822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80"/>
            <p14:sldId id="2076138335"/>
            <p14:sldId id="2076138337"/>
            <p14:sldId id="2076138336"/>
            <p14:sldId id="2076138338"/>
            <p14:sldId id="2076138340"/>
            <p14:sldId id="2076138341"/>
            <p14:sldId id="2076138342"/>
            <p14:sldId id="2076138343"/>
            <p14:sldId id="2076138339"/>
            <p14:sldId id="2076138344"/>
            <p14:sldId id="2076138326"/>
            <p14:sldId id="10052"/>
            <p14:sldId id="2076138332"/>
            <p14:sldId id="2076138333"/>
            <p14:sldId id="2076138327"/>
            <p14:sldId id="2076137318"/>
            <p14:sldId id="2076138345"/>
            <p14:sldId id="2076138346"/>
            <p14:sldId id="2076138347"/>
            <p14:sldId id="2076137912"/>
            <p14:sldId id="2076138311"/>
            <p14:sldId id="2076138334"/>
            <p14:sldId id="2076138313"/>
            <p14:sldId id="2076138324"/>
            <p14:sldId id="2076138330"/>
            <p14:sldId id="2076138302"/>
            <p14:sldId id="1370"/>
            <p14:sldId id="1841"/>
            <p14:sldId id="2076138328"/>
            <p14:sldId id="2076137739"/>
            <p14:sldId id="2076138331"/>
            <p14:sldId id="2076138307"/>
            <p14:sldId id="2076138310"/>
            <p14:sldId id="2076138308"/>
            <p14:sldId id="2449"/>
            <p14:sldId id="2076137913"/>
            <p14:sldId id="2076138309"/>
            <p14:sldId id="2076138314"/>
            <p14:sldId id="2076138315"/>
            <p14:sldId id="2076138318"/>
            <p14:sldId id="2076138319"/>
            <p14:sldId id="2076138316"/>
            <p14:sldId id="2076138317"/>
            <p14:sldId id="2076138320"/>
            <p14:sldId id="2076138321"/>
            <p14:sldId id="2076138322"/>
            <p14:sldId id="2076138323"/>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6/2/2021 11:51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11:51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6/2/2021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6/2/2021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6/2/2021 11:51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79757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763576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June 2,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June 2,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June 2,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June 2,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June 2,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June 2,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June 2,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June 2,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June 2,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June 2,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June 2,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June 2,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7.xml"/><Relationship Id="rId5" Type="http://schemas.openxmlformats.org/officeDocument/2006/relationships/image" Target="../media/image33.sv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9.xml"/><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png"/><Relationship Id="rId1" Type="http://schemas.openxmlformats.org/officeDocument/2006/relationships/slideLayout" Target="../slideLayouts/slideLayout4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41054747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412236511"/>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9565192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Tiers/SKUs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189989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1608646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VM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5503142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42392335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422170188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8986</TotalTime>
  <Words>1708</Words>
  <Application>Microsoft Office PowerPoint</Application>
  <PresentationFormat>Widescreen</PresentationFormat>
  <Paragraphs>437</Paragraphs>
  <Slides>71</Slides>
  <Notes>40</Notes>
  <HiddenSlides>0</HiddenSlides>
  <MMClips>2</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71</vt:i4>
      </vt:variant>
    </vt:vector>
  </HeadingPairs>
  <TitlesOfParts>
    <vt:vector size="88" baseType="lpstr">
      <vt:lpstr>Arial</vt:lpstr>
      <vt:lpstr>Arial Nova</vt:lpstr>
      <vt:lpstr>Avenir Next LT Pro</vt:lpstr>
      <vt:lpstr>Avenir Next LT Pro Light</vt:lpstr>
      <vt:lpstr>Calibri</vt:lpstr>
      <vt:lpstr>Consolas</vt:lpstr>
      <vt:lpstr>MentiText</vt:lpstr>
      <vt:lpstr>Proxima Nova</vt:lpstr>
      <vt:lpstr>Segoe UI</vt:lpstr>
      <vt:lpstr>Segoe UI Light</vt:lpstr>
      <vt:lpstr>Segoe UI Semibold</vt:lpstr>
      <vt:lpstr>Segoe UI Semilight</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Security Center + Azure Defender</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Log Analytics</vt:lpstr>
      <vt:lpstr>Log Analytics</vt:lpstr>
      <vt:lpstr>Log Analytics – Tiers/SKUs</vt:lpstr>
      <vt:lpstr>Azure Agents</vt:lpstr>
      <vt:lpstr>Solutions</vt:lpstr>
      <vt:lpstr>PowerPoint Presentation</vt:lpstr>
      <vt:lpstr>PowerPoint Presentation</vt:lpstr>
      <vt:lpstr>Azure Defender Solutions</vt:lpstr>
      <vt:lpstr>Agenda</vt:lpstr>
      <vt:lpstr>VM + SQL Vulnerability Assessments</vt:lpstr>
      <vt:lpstr>Azure Defender – VM Vulnerability </vt:lpstr>
      <vt:lpstr>Qualys Scanner</vt:lpstr>
      <vt:lpstr>Azure Defender – SQL Vulnerability </vt:lpstr>
      <vt:lpstr>File Integrity</vt:lpstr>
      <vt:lpstr>File Integrity</vt:lpstr>
      <vt:lpstr>Pop Quiz</vt:lpstr>
      <vt:lpstr>Container Image Scanning</vt:lpstr>
      <vt:lpstr>Container Image Scanning</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IoT Security</vt:lpstr>
      <vt:lpstr>IoT Security</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Data Lake Design &amp; Security Considerations </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236</cp:revision>
  <dcterms:created xsi:type="dcterms:W3CDTF">2020-05-01T23:34:12Z</dcterms:created>
  <dcterms:modified xsi:type="dcterms:W3CDTF">2021-06-02T19:46:12Z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